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omments/modernComment_E28_ECCCEF96.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omments/modernComment_E36_CE009A85.xml" ContentType="application/vnd.ms-powerpoint.comments+xml"/>
  <Override PartName="/ppt/comments/modernComment_E37_B89C8ADA.xml" ContentType="application/vnd.ms-powerpoint.comments+xml"/>
  <Override PartName="/ppt/notesSlides/notesSlide8.xml" ContentType="application/vnd.openxmlformats-officedocument.presentationml.notesSlide+xml"/>
  <Override PartName="/ppt/comments/modernComment_7FFFD04B_FDF57C1.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modernComment_7FFFD014_E4D1D6E9.xml" ContentType="application/vnd.ms-powerpoint.comments+xml"/>
  <Override PartName="/ppt/notesSlides/notesSlide9.xml" ContentType="application/vnd.openxmlformats-officedocument.presentationml.notesSlide+xml"/>
  <Override PartName="/ppt/comments/modernComment_7FFFCFF9_63A33.xml" ContentType="application/vnd.ms-powerpoint.comments+xml"/>
  <Override PartName="/ppt/notesSlides/notesSlide10.xml" ContentType="application/vnd.openxmlformats-officedocument.presentationml.notesSlide+xml"/>
  <Override PartName="/ppt/comments/modernComment_DD9_43C6E3C5.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comments/modernComment_E50_9ED53407.xml" ContentType="application/vnd.ms-powerpoint.comments+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8357"/>
    <a:srgbClr val="906666"/>
    <a:srgbClr val="6D73AB"/>
    <a:srgbClr val="637052"/>
    <a:srgbClr val="94A088"/>
    <a:srgbClr val="CCB76A"/>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9D6B22-E1DE-A23F-CB43-0E139529171A}" v="17" dt="2025-01-29T12:51:20.3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76" y="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del">
          <ac:chgData name="Iman Kashif" userId="S::iman.kashif@grc360.net::d7404cb9-92b2-4fe8-9d71-bc14b88ad833" providerId="AD" clId="Web-{E79D6B22-E1DE-A23F-CB43-0E139529171A}" dt="2025-01-29T11:59:10.110" v="0"/>
          <ac:cxnSpMkLst>
            <pc:docMk/>
            <pc:sldMk cId="408115" sldId="2147471353"/>
            <ac:cxnSpMk id="8" creationId="{D37F4ACE-8CCB-3973-79B5-7F4573BB0027}"/>
          </ac:cxnSpMkLst>
        </pc:cxnChg>
        <pc:cxnChg chg="add del">
          <ac:chgData name="Iman Kashif" userId="S::iman.kashif@grc360.net::d7404cb9-92b2-4fe8-9d71-bc14b88ad833" providerId="AD" clId="Web-{E79D6B22-E1DE-A23F-CB43-0E139529171A}" dt="2025-01-29T12:02:31.210" v="7"/>
          <ac:cxnSpMkLst>
            <pc:docMk/>
            <pc:sldMk cId="408115" sldId="2147471353"/>
            <ac:cxnSpMk id="9" creationId="{F204384B-70DB-CA01-C3F2-89EA0686A00B}"/>
          </ac:cxnSpMkLst>
        </pc:cxnChg>
        <pc:cxnChg chg="add del mod">
          <ac:chgData name="Iman Kashif" userId="S::iman.kashif@grc360.net::d7404cb9-92b2-4fe8-9d71-bc14b88ad833" providerId="AD" clId="Web-{E79D6B22-E1DE-A23F-CB43-0E139529171A}" dt="2025-01-29T12:02:25.007" v="6"/>
          <ac:cxnSpMkLst>
            <pc:docMk/>
            <pc:sldMk cId="408115" sldId="2147471353"/>
            <ac:cxnSpMk id="10" creationId="{2828DBD6-33CD-45AB-A08C-A2891637FCAA}"/>
          </ac:cxnSpMkLst>
        </pc:cxn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len="12">
        <ac:context len="421" hash="1593951130"/>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29/01/2025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29/01/2025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42</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microsoft.com/office/2018/10/relationships/comments" Target="../comments/modernComment_E28_ECCCEF9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microsoft.com/office/2007/relationships/hdphoto" Target="../media/hdphoto3.wdp"/><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1" Type="http://schemas.openxmlformats.org/officeDocument/2006/relationships/slideLayout" Target="../slideLayouts/slideLayout29.xml"/><Relationship Id="rId6" Type="http://schemas.openxmlformats.org/officeDocument/2006/relationships/image" Target="../media/image15.png"/><Relationship Id="rId11" Type="http://schemas.openxmlformats.org/officeDocument/2006/relationships/image" Target="../media/image20.png"/><Relationship Id="rId5" Type="http://schemas.microsoft.com/office/2007/relationships/hdphoto" Target="../media/hdphoto4.wdp"/><Relationship Id="rId15" Type="http://schemas.microsoft.com/office/2007/relationships/hdphoto" Target="../media/hdphoto5.wdp"/><Relationship Id="rId10" Type="http://schemas.openxmlformats.org/officeDocument/2006/relationships/image" Target="../media/image19.jpe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png"/><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9.wdp"/><Relationship Id="rId18" Type="http://schemas.openxmlformats.org/officeDocument/2006/relationships/image" Target="../media/image40.png"/><Relationship Id="rId3" Type="http://schemas.openxmlformats.org/officeDocument/2006/relationships/image" Target="../media/image29.png"/><Relationship Id="rId21" Type="http://schemas.openxmlformats.org/officeDocument/2006/relationships/image" Target="../media/image43.png"/><Relationship Id="rId7" Type="http://schemas.openxmlformats.org/officeDocument/2006/relationships/image" Target="../media/image32.png"/><Relationship Id="rId12" Type="http://schemas.openxmlformats.org/officeDocument/2006/relationships/image" Target="../media/image36.png"/><Relationship Id="rId17" Type="http://schemas.microsoft.com/office/2007/relationships/hdphoto" Target="../media/hdphoto10.wdp"/><Relationship Id="rId2" Type="http://schemas.openxmlformats.org/officeDocument/2006/relationships/image" Target="../media/image28.png"/><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slideLayout" Target="../slideLayouts/slideLayout29.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5" Type="http://schemas.openxmlformats.org/officeDocument/2006/relationships/image" Target="../media/image38.png"/><Relationship Id="rId10" Type="http://schemas.microsoft.com/office/2007/relationships/hdphoto" Target="../media/hdphoto8.wdp"/><Relationship Id="rId19" Type="http://schemas.openxmlformats.org/officeDocument/2006/relationships/image" Target="../media/image41.png"/><Relationship Id="rId4" Type="http://schemas.microsoft.com/office/2007/relationships/hdphoto" Target="../media/hdphoto7.wdp"/><Relationship Id="rId9" Type="http://schemas.openxmlformats.org/officeDocument/2006/relationships/image" Target="../media/image34.png"/><Relationship Id="rId14" Type="http://schemas.openxmlformats.org/officeDocument/2006/relationships/image" Target="../media/image37.png"/><Relationship Id="rId22" Type="http://schemas.microsoft.com/office/2007/relationships/hdphoto" Target="../media/hdphoto11.wdp"/></Relationships>
</file>

<file path=ppt/slides/_rels/slide15.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8.png"/><Relationship Id="rId12" Type="http://schemas.microsoft.com/office/2007/relationships/hdphoto" Target="../media/hdphoto14.wdp"/><Relationship Id="rId2" Type="http://schemas.openxmlformats.org/officeDocument/2006/relationships/image" Target="../media/image44.png"/><Relationship Id="rId1" Type="http://schemas.openxmlformats.org/officeDocument/2006/relationships/slideLayout" Target="../slideLayouts/slideLayout29.xml"/><Relationship Id="rId6" Type="http://schemas.microsoft.com/office/2007/relationships/hdphoto" Target="../media/hdphoto12.wdp"/><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35.png"/><Relationship Id="rId14" Type="http://schemas.microsoft.com/office/2007/relationships/hdphoto" Target="../media/hdphoto15.wdp"/></Relationships>
</file>

<file path=ppt/slides/_rels/slide16.xml.rels><?xml version="1.0" encoding="UTF-8" standalone="yes"?>
<Relationships xmlns="http://schemas.openxmlformats.org/package/2006/relationships"><Relationship Id="rId13" Type="http://schemas.microsoft.com/office/2007/relationships/hdphoto" Target="../media/hdphoto17.wdp"/><Relationship Id="rId18" Type="http://schemas.openxmlformats.org/officeDocument/2006/relationships/image" Target="../media/image65.png"/><Relationship Id="rId26" Type="http://schemas.openxmlformats.org/officeDocument/2006/relationships/image" Target="../media/image72.svg"/><Relationship Id="rId39" Type="http://schemas.openxmlformats.org/officeDocument/2006/relationships/image" Target="../media/image83.png"/><Relationship Id="rId21" Type="http://schemas.openxmlformats.org/officeDocument/2006/relationships/image" Target="../media/image68.png"/><Relationship Id="rId34" Type="http://schemas.openxmlformats.org/officeDocument/2006/relationships/image" Target="../media/image79.png"/><Relationship Id="rId7" Type="http://schemas.openxmlformats.org/officeDocument/2006/relationships/image" Target="../media/image56.png"/><Relationship Id="rId12" Type="http://schemas.openxmlformats.org/officeDocument/2006/relationships/image" Target="../media/image60.png"/><Relationship Id="rId17" Type="http://schemas.openxmlformats.org/officeDocument/2006/relationships/image" Target="../media/image64.png"/><Relationship Id="rId25" Type="http://schemas.openxmlformats.org/officeDocument/2006/relationships/image" Target="../media/image71.png"/><Relationship Id="rId33" Type="http://schemas.openxmlformats.org/officeDocument/2006/relationships/image" Target="../media/image78.png"/><Relationship Id="rId38" Type="http://schemas.openxmlformats.org/officeDocument/2006/relationships/image" Target="../media/image82.png"/><Relationship Id="rId2" Type="http://schemas.openxmlformats.org/officeDocument/2006/relationships/image" Target="../media/image52.png"/><Relationship Id="rId16" Type="http://schemas.openxmlformats.org/officeDocument/2006/relationships/image" Target="../media/image63.jpeg"/><Relationship Id="rId20" Type="http://schemas.openxmlformats.org/officeDocument/2006/relationships/image" Target="../media/image67.png"/><Relationship Id="rId29" Type="http://schemas.openxmlformats.org/officeDocument/2006/relationships/image" Target="../media/image74.png"/><Relationship Id="rId1" Type="http://schemas.openxmlformats.org/officeDocument/2006/relationships/slideLayout" Target="../slideLayouts/slideLayout29.xml"/><Relationship Id="rId6" Type="http://schemas.openxmlformats.org/officeDocument/2006/relationships/image" Target="../media/image55.png"/><Relationship Id="rId11" Type="http://schemas.microsoft.com/office/2007/relationships/hdphoto" Target="../media/hdphoto16.wdp"/><Relationship Id="rId24" Type="http://schemas.microsoft.com/office/2007/relationships/hdphoto" Target="../media/hdphoto18.wdp"/><Relationship Id="rId32" Type="http://schemas.openxmlformats.org/officeDocument/2006/relationships/image" Target="../media/image77.png"/><Relationship Id="rId37" Type="http://schemas.openxmlformats.org/officeDocument/2006/relationships/image" Target="../media/image81.png"/><Relationship Id="rId40" Type="http://schemas.microsoft.com/office/2007/relationships/hdphoto" Target="../media/hdphoto21.wdp"/><Relationship Id="rId5" Type="http://schemas.openxmlformats.org/officeDocument/2006/relationships/image" Target="../media/image54.png"/><Relationship Id="rId15" Type="http://schemas.openxmlformats.org/officeDocument/2006/relationships/image" Target="../media/image62.png"/><Relationship Id="rId23" Type="http://schemas.openxmlformats.org/officeDocument/2006/relationships/image" Target="../media/image70.png"/><Relationship Id="rId28" Type="http://schemas.microsoft.com/office/2007/relationships/hdphoto" Target="../media/hdphoto19.wdp"/><Relationship Id="rId36" Type="http://schemas.microsoft.com/office/2007/relationships/hdphoto" Target="../media/hdphoto20.wdp"/><Relationship Id="rId10" Type="http://schemas.openxmlformats.org/officeDocument/2006/relationships/image" Target="../media/image59.png"/><Relationship Id="rId19" Type="http://schemas.openxmlformats.org/officeDocument/2006/relationships/image" Target="../media/image66.jpeg"/><Relationship Id="rId31" Type="http://schemas.openxmlformats.org/officeDocument/2006/relationships/image" Target="../media/image76.jpe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1.jpeg"/><Relationship Id="rId22" Type="http://schemas.openxmlformats.org/officeDocument/2006/relationships/image" Target="../media/image69.png"/><Relationship Id="rId27" Type="http://schemas.openxmlformats.org/officeDocument/2006/relationships/image" Target="../media/image73.png"/><Relationship Id="rId30" Type="http://schemas.openxmlformats.org/officeDocument/2006/relationships/image" Target="../media/image75.png"/><Relationship Id="rId35" Type="http://schemas.openxmlformats.org/officeDocument/2006/relationships/image" Target="../media/image80.png"/><Relationship Id="rId8" Type="http://schemas.openxmlformats.org/officeDocument/2006/relationships/image" Target="../media/image57.emf"/><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18" Type="http://schemas.microsoft.com/office/2007/relationships/hdphoto" Target="../media/hdphoto28.wdp"/><Relationship Id="rId26" Type="http://schemas.microsoft.com/office/2007/relationships/hdphoto" Target="../media/hdphoto31.wdp"/><Relationship Id="rId3" Type="http://schemas.microsoft.com/office/2007/relationships/hdphoto" Target="../media/hdphoto22.wdp"/><Relationship Id="rId21" Type="http://schemas.openxmlformats.org/officeDocument/2006/relationships/image" Target="../media/image94.png"/><Relationship Id="rId7" Type="http://schemas.openxmlformats.org/officeDocument/2006/relationships/image" Target="../media/image86.png"/><Relationship Id="rId12" Type="http://schemas.microsoft.com/office/2007/relationships/hdphoto" Target="../media/hdphoto25.wdp"/><Relationship Id="rId17" Type="http://schemas.openxmlformats.org/officeDocument/2006/relationships/image" Target="../media/image92.png"/><Relationship Id="rId25" Type="http://schemas.openxmlformats.org/officeDocument/2006/relationships/image" Target="../media/image97.png"/><Relationship Id="rId2" Type="http://schemas.openxmlformats.org/officeDocument/2006/relationships/image" Target="../media/image84.png"/><Relationship Id="rId16" Type="http://schemas.microsoft.com/office/2007/relationships/hdphoto" Target="../media/hdphoto27.wdp"/><Relationship Id="rId20" Type="http://schemas.microsoft.com/office/2007/relationships/hdphoto" Target="../media/hdphoto29.wdp"/><Relationship Id="rId1" Type="http://schemas.openxmlformats.org/officeDocument/2006/relationships/slideLayout" Target="../slideLayouts/slideLayout29.xml"/><Relationship Id="rId6" Type="http://schemas.microsoft.com/office/2007/relationships/hdphoto" Target="../media/hdphoto23.wdp"/><Relationship Id="rId11" Type="http://schemas.openxmlformats.org/officeDocument/2006/relationships/image" Target="../media/image89.png"/><Relationship Id="rId24" Type="http://schemas.microsoft.com/office/2007/relationships/hdphoto" Target="../media/hdphoto30.wdp"/><Relationship Id="rId5" Type="http://schemas.openxmlformats.org/officeDocument/2006/relationships/image" Target="../media/image85.png"/><Relationship Id="rId15" Type="http://schemas.openxmlformats.org/officeDocument/2006/relationships/image" Target="../media/image91.png"/><Relationship Id="rId23" Type="http://schemas.openxmlformats.org/officeDocument/2006/relationships/image" Target="../media/image96.png"/><Relationship Id="rId10" Type="http://schemas.openxmlformats.org/officeDocument/2006/relationships/image" Target="../media/image88.png"/><Relationship Id="rId19" Type="http://schemas.openxmlformats.org/officeDocument/2006/relationships/image" Target="../media/image93.png"/><Relationship Id="rId4" Type="http://schemas.openxmlformats.org/officeDocument/2006/relationships/image" Target="../media/image35.png"/><Relationship Id="rId9" Type="http://schemas.microsoft.com/office/2007/relationships/hdphoto" Target="../media/hdphoto24.wdp"/><Relationship Id="rId14" Type="http://schemas.microsoft.com/office/2007/relationships/hdphoto" Target="../media/hdphoto26.wdp"/><Relationship Id="rId22" Type="http://schemas.openxmlformats.org/officeDocument/2006/relationships/image" Target="../media/image95.png"/></Relationships>
</file>

<file path=ppt/slides/_rels/slide1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3" Type="http://schemas.openxmlformats.org/officeDocument/2006/relationships/tags" Target="../tags/tag3.xml"/><Relationship Id="rId7" Type="http://schemas.openxmlformats.org/officeDocument/2006/relationships/image" Target="../media/image100.png"/><Relationship Id="rId12" Type="http://schemas.openxmlformats.org/officeDocument/2006/relationships/image" Target="../media/image10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9.xml"/><Relationship Id="rId11" Type="http://schemas.openxmlformats.org/officeDocument/2006/relationships/image" Target="../media/image104.png"/><Relationship Id="rId5" Type="http://schemas.openxmlformats.org/officeDocument/2006/relationships/tags" Target="../tags/tag5.xml"/><Relationship Id="rId10" Type="http://schemas.openxmlformats.org/officeDocument/2006/relationships/image" Target="../media/image103.svg"/><Relationship Id="rId4" Type="http://schemas.openxmlformats.org/officeDocument/2006/relationships/tags" Target="../tags/tag4.xml"/><Relationship Id="rId9" Type="http://schemas.openxmlformats.org/officeDocument/2006/relationships/image" Target="../media/image102.png"/><Relationship Id="rId14" Type="http://schemas.openxmlformats.org/officeDocument/2006/relationships/image" Target="../media/image10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12.xml"/><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3" Type="http://schemas.openxmlformats.org/officeDocument/2006/relationships/image" Target="../media/image110.jpeg"/><Relationship Id="rId2" Type="http://schemas.microsoft.com/office/2018/10/relationships/comments" Target="../comments/modernComment_E36_CE009A8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8/10/relationships/comments" Target="../comments/modernComment_E37_B89C8ADA.xml"/><Relationship Id="rId1" Type="http://schemas.openxmlformats.org/officeDocument/2006/relationships/slideLayout" Target="../slideLayouts/slideLayout25.xml"/><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6.jpeg"/><Relationship Id="rId7" Type="http://schemas.openxmlformats.org/officeDocument/2006/relationships/diagramColors" Target="../diagrams/colors1.xml"/><Relationship Id="rId2" Type="http://schemas.microsoft.com/office/2018/10/relationships/comments" Target="../comments/modernComment_7FFFD04B_FDF57C1.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15.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microsoft.com/office/2018/10/relationships/comments" Target="../comments/modernComment_7FFFD014_E4D1D6E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FCFF9_63A33.xm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svg"/><Relationship Id="rId12" Type="http://schemas.openxmlformats.org/officeDocument/2006/relationships/image" Target="../media/image132.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svg"/><Relationship Id="rId10" Type="http://schemas.openxmlformats.org/officeDocument/2006/relationships/image" Target="../media/image130.svg"/><Relationship Id="rId4" Type="http://schemas.openxmlformats.org/officeDocument/2006/relationships/image" Target="../media/image124.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3" Type="http://schemas.openxmlformats.org/officeDocument/2006/relationships/image" Target="../media/image133.jpeg"/><Relationship Id="rId2" Type="http://schemas.microsoft.com/office/2018/10/relationships/comments" Target="../comments/modernComment_DD9_43C6E3C5.xml"/><Relationship Id="rId1" Type="http://schemas.openxmlformats.org/officeDocument/2006/relationships/slideLayout" Target="../slideLayouts/slideLayout9.xml"/><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3.png"/><Relationship Id="rId3" Type="http://schemas.openxmlformats.org/officeDocument/2006/relationships/image" Target="../media/image98.jpe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2.png"/><Relationship Id="rId2" Type="http://schemas.openxmlformats.org/officeDocument/2006/relationships/notesSlide" Target="../notesSlides/notesSlide13.xml"/><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43.png"/><Relationship Id="rId11" Type="http://schemas.openxmlformats.org/officeDocument/2006/relationships/image" Target="../media/image148.png"/><Relationship Id="rId24" Type="http://schemas.openxmlformats.org/officeDocument/2006/relationships/image" Target="../media/image161.png"/><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60.png"/><Relationship Id="rId28" Type="http://schemas.openxmlformats.org/officeDocument/2006/relationships/image" Target="../media/image165.png"/><Relationship Id="rId10" Type="http://schemas.openxmlformats.org/officeDocument/2006/relationships/image" Target="../media/image147.png"/><Relationship Id="rId19" Type="http://schemas.openxmlformats.org/officeDocument/2006/relationships/image" Target="../media/image156.jpe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E50_9ED53407.xml"/><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168.png"/><Relationship Id="rId5" Type="http://schemas.microsoft.com/office/2007/relationships/hdphoto" Target="../media/hdphoto33.wdp"/><Relationship Id="rId4" Type="http://schemas.openxmlformats.org/officeDocument/2006/relationships/image" Target="../media/image16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69.jpeg"/></Relationships>
</file>

<file path=ppt/slides/_rels/slide4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58542" y="5085610"/>
            <a:ext cx="2274918"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mn-cs"/>
              </a:rPr>
              <a:t>Date of Submission:</a:t>
            </a:r>
            <a:r>
              <a:rPr kumimoji="0" lang="en-US" sz="1200" b="0" i="0" u="none" strike="noStrike" kern="1200" cap="none" spc="0" normalizeH="0" baseline="0" noProof="0">
                <a:ln>
                  <a:noFill/>
                </a:ln>
                <a:solidFill>
                  <a:srgbClr val="CCB76A"/>
                </a:solidFill>
                <a:effectLst/>
                <a:uLnTx/>
                <a:uFillTx/>
                <a:latin typeface="Calibri"/>
                <a:ea typeface="+mn-ea"/>
                <a:cs typeface="+mn-cs"/>
              </a:rPr>
              <a:t> </a:t>
            </a:r>
            <a:r>
              <a:rPr kumimoji="0" lang="en-US" sz="1200" b="0" i="0" u="none" strike="noStrike" kern="1200" cap="none" spc="0" normalizeH="0" baseline="0" noProof="0">
                <a:ln>
                  <a:noFill/>
                </a:ln>
                <a:effectLst/>
                <a:highlight>
                  <a:srgbClr val="FFFF00"/>
                </a:highlight>
                <a:uLnTx/>
                <a:uFillTx/>
                <a:latin typeface="Calibri"/>
                <a:ea typeface="+mn-ea"/>
                <a:cs typeface="+mn-cs"/>
              </a:rPr>
              <a:t>16/05/ 2024</a:t>
            </a:r>
            <a:endParaRPr lang="en-US" sz="1200" b="0" i="0" u="none" strike="noStrike" kern="1200" cap="none" spc="0" normalizeH="0" baseline="0" noProof="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mn-cs"/>
              </a:rPr>
              <a:t>Version 1.0</a:t>
            </a:r>
            <a:endParaRPr lang="en-US" sz="1200" b="1" i="0" u="none" strike="noStrike" kern="1200" cap="none" spc="0" normalizeH="0" baseline="0" noProof="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3046988"/>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This proposal provides the holistic approach of methodology to conduct </a:t>
            </a:r>
            <a:r>
              <a:rPr lang="en-US" b="1" spc="14">
                <a:solidFill>
                  <a:srgbClr val="000000"/>
                </a:solidFill>
                <a:latin typeface="Calibri"/>
                <a:ea typeface="Calibri"/>
                <a:cs typeface="Calibri"/>
              </a:rPr>
              <a:t>Company Name</a:t>
            </a:r>
            <a:r>
              <a:rPr lang="en-US" spc="14">
                <a:solidFill>
                  <a:srgbClr val="000000"/>
                </a:solidFill>
                <a:latin typeface="Calibri"/>
                <a:ea typeface="Calibri"/>
                <a:cs typeface="Calibri"/>
              </a:rPr>
              <a:t> compliance</a:t>
            </a:r>
            <a:r>
              <a:rPr kumimoji="0" lang="en-US" sz="1800" b="0" i="0" u="none" strike="noStrike" kern="1200" cap="none" spc="14" normalizeH="0" baseline="0" noProof="0">
                <a:ln>
                  <a:noFill/>
                </a:ln>
                <a:solidFill>
                  <a:srgbClr val="000000"/>
                </a:solidFill>
                <a:effectLst/>
                <a:uLnTx/>
                <a:uFillTx/>
                <a:latin typeface="Calibri"/>
                <a:ea typeface="Calibri"/>
                <a:cs typeface="Calibri"/>
              </a:rPr>
              <a:t> </a:t>
            </a:r>
            <a:r>
              <a:rPr lang="en-US" spc="14">
                <a:solidFill>
                  <a:srgbClr val="000000"/>
                </a:solidFill>
                <a:latin typeface="Calibri"/>
                <a:ea typeface="Calibri"/>
                <a:cs typeface="Calibri"/>
              </a:rPr>
              <a:t>audit </a:t>
            </a:r>
            <a:r>
              <a:rPr kumimoji="0" lang="en-US" sz="1800" b="0" i="0" u="none" strike="noStrike" kern="1200" cap="none" spc="14" normalizeH="0" baseline="0" noProof="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a:ln>
                  <a:noFill/>
                </a:ln>
                <a:solidFill>
                  <a:srgbClr val="000000"/>
                </a:solidFill>
                <a:effectLst/>
                <a:uLnTx/>
                <a:uFillTx/>
                <a:latin typeface="Calibri"/>
                <a:ea typeface="Calibri"/>
                <a:cs typeface="Calibri"/>
              </a:rPr>
              <a:t> Cyber Security Framework (CSF)</a:t>
            </a:r>
            <a:r>
              <a:rPr kumimoji="0" lang="en-US" sz="1800" b="0" i="0" u="none" strike="noStrike" kern="1200" cap="none" spc="14" normalizeH="0" baseline="0" noProof="0">
                <a:ln>
                  <a:noFill/>
                </a:ln>
                <a:solidFill>
                  <a:srgbClr val="000000"/>
                </a:solidFill>
                <a:effectLst/>
                <a:uLnTx/>
                <a:uFillTx/>
                <a:latin typeface="Calibri"/>
                <a:ea typeface="Calibri"/>
                <a:cs typeface="Calibri"/>
              </a:rPr>
              <a:t>,</a:t>
            </a:r>
            <a:r>
              <a:rPr kumimoji="0" lang="en-US" sz="1800" b="1" i="1" u="none" strike="noStrike" kern="1200" cap="none" spc="14" normalizeH="0" baseline="0" noProof="0">
                <a:ln>
                  <a:noFill/>
                </a:ln>
                <a:solidFill>
                  <a:srgbClr val="000000"/>
                </a:solidFill>
                <a:effectLst/>
                <a:uLnTx/>
                <a:uFillTx/>
                <a:latin typeface="Calibri"/>
                <a:ea typeface="Calibri"/>
                <a:cs typeface="Calibri"/>
              </a:rPr>
              <a:t> </a:t>
            </a:r>
            <a:r>
              <a:rPr kumimoji="0" lang="en-US" sz="1800" b="0" i="0" u="none" strike="noStrike" kern="1200" cap="none" spc="14" normalizeH="0" baseline="0" noProof="0">
                <a:ln>
                  <a:noFill/>
                </a:ln>
                <a:solidFill>
                  <a:srgbClr val="000000"/>
                </a:solidFill>
                <a:effectLst/>
                <a:uLnTx/>
                <a:uFillTx/>
                <a:latin typeface="Calibri"/>
                <a:ea typeface="Calibri"/>
                <a:cs typeface="Calibri"/>
              </a:rPr>
              <a:t>by</a:t>
            </a:r>
            <a:r>
              <a:rPr kumimoji="0" lang="en-US" sz="1800" b="1" i="1" u="none" strike="noStrike" kern="1200" cap="none" spc="14" normalizeH="0" baseline="0" noProof="0">
                <a:ln>
                  <a:noFill/>
                </a:ln>
                <a:solidFill>
                  <a:srgbClr val="000000"/>
                </a:solidFill>
                <a:effectLst/>
                <a:uLnTx/>
                <a:uFillTx/>
                <a:latin typeface="Calibri"/>
                <a:ea typeface="Calibri"/>
                <a:cs typeface="Calibri"/>
              </a:rPr>
              <a:t> </a:t>
            </a:r>
            <a:r>
              <a:rPr kumimoji="0" lang="en-US" sz="1800" b="0" i="0" u="none" strike="noStrike" kern="1200" cap="none" spc="14" normalizeH="0" baseline="0" noProof="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a:t>The project aims at conducting a comprehensive audit to ensure </a:t>
            </a:r>
            <a:r>
              <a:rPr lang="en-US" b="1">
                <a:solidFill>
                  <a:schemeClr val="tx1"/>
                </a:solidFill>
                <a:highlight>
                  <a:srgbClr val="FFFF00"/>
                </a:highlight>
              </a:rPr>
              <a:t>Company Name</a:t>
            </a:r>
            <a:r>
              <a:rPr lang="en-US"/>
              <a:t> 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a:t>Cyber Security leadership and Governance</a:t>
            </a:r>
          </a:p>
          <a:p>
            <a:pPr marL="342900" indent="-342900">
              <a:buFont typeface="+mj-lt"/>
              <a:buAutoNum type="arabicPeriod"/>
            </a:pPr>
            <a:r>
              <a:rPr lang="en-US"/>
              <a:t>Third Party Cyber Security </a:t>
            </a:r>
          </a:p>
          <a:p>
            <a:pPr marL="342900" indent="-342900">
              <a:buFont typeface="+mj-lt"/>
              <a:buAutoNum type="arabicPeriod"/>
            </a:pPr>
            <a:r>
              <a:rPr lang="en-US"/>
              <a:t>Cyber Security Operations and Technology</a:t>
            </a:r>
          </a:p>
          <a:p>
            <a:pPr marL="342900" indent="-342900">
              <a:buFont typeface="+mj-lt"/>
              <a:buAutoNum type="arabicPeriod"/>
            </a:pPr>
            <a:r>
              <a:rPr lang="en-US"/>
              <a:t>Cyber Security Risk Management and Compliance</a:t>
            </a:r>
          </a:p>
          <a:p>
            <a:pPr marL="342900" indent="-342900">
              <a:buFont typeface="+mj-lt"/>
              <a:buAutoNum type="arabicPeriod"/>
            </a:pPr>
            <a:endParaRPr lang="en-US"/>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3804688422"/>
              </p:ext>
            </p:extLst>
          </p:nvPr>
        </p:nvGraphicFramePr>
        <p:xfrm>
          <a:off x="338838" y="1740658"/>
          <a:ext cx="11514324" cy="1266250"/>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rowSpan="2">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rowSpan="2">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600" kern="1200">
                          <a:solidFill>
                            <a:schemeClr val="dk1"/>
                          </a:solidFill>
                          <a:effectLst/>
                          <a:latin typeface="+mn-lt"/>
                          <a:ea typeface="+mn-ea"/>
                          <a:cs typeface="+mn-cs"/>
                        </a:rPr>
                        <a:t>CSF Audit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dk1"/>
                          </a:solidFill>
                          <a:effectLst/>
                          <a:latin typeface="+mn-lt"/>
                          <a:ea typeface="+mn-ea"/>
                          <a:cs typeface="+mn-cs"/>
                        </a:rPr>
                        <a:t>CSF Audit - Interim Report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43712830"/>
                  </a:ext>
                </a:extLst>
              </a:tr>
              <a:tr h="399125">
                <a:tc vMerge="1">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kern="1200">
                        <a:solidFill>
                          <a:schemeClr val="bg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vMerge="1">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1600" kern="1200">
                        <a:solidFill>
                          <a:schemeClr val="dk1"/>
                        </a:solidFill>
                        <a:effectLst/>
                        <a:latin typeface="+mn-lt"/>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dk1"/>
                          </a:solidFill>
                          <a:effectLst/>
                          <a:latin typeface="+mn-lt"/>
                          <a:ea typeface="+mn-ea"/>
                          <a:cs typeface="+mn-cs"/>
                        </a:rPr>
                        <a:t>CSF Audit Final Report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b="1" i="0" u="none" strike="noStrike" kern="1200" cap="none" spc="0" normalizeH="0" baseline="0" noProof="0">
                <a:ln>
                  <a:noFill/>
                </a:ln>
                <a:solidFill>
                  <a:prstClr val="black"/>
                </a:solidFill>
                <a:effectLst/>
                <a:highlight>
                  <a:srgbClr val="FFFF00"/>
                </a:highlight>
                <a:uLnTx/>
                <a:uFillTx/>
                <a:latin typeface="Calibri" panose="020F0502020204030204" pitchFamily="34" charset="0"/>
                <a:ea typeface="+mn-ea"/>
                <a:cs typeface="Calibri" panose="020F0502020204030204" pitchFamily="34" charset="0"/>
              </a:rPr>
              <a:t>CLIENT</a:t>
            </a:r>
            <a:r>
              <a:rPr kumimoji="0" lang="en-GB"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740781767"/>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Auditing &amp; Roadmap of SAMA</a:t>
                      </a:r>
                      <a:r>
                        <a:rPr lang="en-US" sz="1600" b="1" baseline="0"/>
                        <a:t> CSF </a:t>
                      </a:r>
                      <a:endParaRPr lang="en-US" sz="1600" b="1"/>
                    </a:p>
                  </a:txBody>
                  <a:tcPr marL="85725" marR="85725" marT="42863" marB="42863" anchor="ctr">
                    <a:solidFill>
                      <a:srgbClr val="CCB76A"/>
                    </a:solidFill>
                  </a:tcPr>
                </a:tc>
                <a:tc>
                  <a:txBody>
                    <a:bodyPr/>
                    <a:lstStyle/>
                    <a:p>
                      <a:pPr marL="0" algn="l" defTabSz="914400" rtl="0" eaLnBrk="1" latinLnBrk="0" hangingPunct="1"/>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Auditing of  SAMA CRFR &amp; MVC</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VAPT Testing </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1412901797"/>
                  </a:ext>
                </a:extLst>
              </a:tr>
              <a:tr h="290277">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Source Code Review SRC</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2808748768"/>
                  </a:ext>
                </a:extLst>
              </a:tr>
              <a:tr h="290277">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Consultancy Services for SAMA CSF,CRFR,MVC </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3931304923"/>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pPr marL="0" algn="l" defTabSz="914400" rtl="0" eaLnBrk="1" latinLnBrk="0" hangingPunct="1"/>
                      <a:endParaRPr lang="en-US" sz="1600" b="1" kern="1200">
                        <a:solidFill>
                          <a:schemeClr val="bg1"/>
                        </a:solidFill>
                        <a:latin typeface="+mn-lt"/>
                        <a:ea typeface="+mn-ea"/>
                        <a:cs typeface="+mn-cs"/>
                      </a:endParaRP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algn="l" defTabSz="914400" rtl="0" eaLnBrk="1" latinLnBrk="0" hangingPunct="1"/>
                      <a:endParaRPr lang="en-US" sz="1600" b="1" kern="1200">
                        <a:solidFill>
                          <a:schemeClr val="bg1"/>
                        </a:solidFill>
                        <a:latin typeface="+mn-lt"/>
                        <a:ea typeface="+mn-ea"/>
                        <a:cs typeface="+mn-cs"/>
                      </a:endParaRP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2472</Words>
  <Application>Microsoft Office PowerPoint</Application>
  <PresentationFormat>Widescreen</PresentationFormat>
  <Paragraphs>378</Paragraphs>
  <Slides>44</Slides>
  <Notes>15</Notes>
  <HiddenSlides>0</HiddenSlides>
  <MMClips>0</MMClips>
  <ScaleCrop>false</ScaleCrop>
  <HeadingPairs>
    <vt:vector size="4" baseType="variant">
      <vt:variant>
        <vt:lpstr>Theme</vt:lpstr>
      </vt:variant>
      <vt:variant>
        <vt:i4>3</vt:i4>
      </vt:variant>
      <vt:variant>
        <vt:lpstr>Slide Titles</vt:lpstr>
      </vt:variant>
      <vt:variant>
        <vt:i4>44</vt:i4>
      </vt:variant>
    </vt:vector>
  </HeadingPairs>
  <TitlesOfParts>
    <vt:vector size="47" baseType="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Iman Kashif</cp:lastModifiedBy>
  <cp:revision>17</cp:revision>
  <dcterms:created xsi:type="dcterms:W3CDTF">2022-09-12T10:39:45Z</dcterms:created>
  <dcterms:modified xsi:type="dcterms:W3CDTF">2025-01-29T12:51:26Z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